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3" r:id="rId3"/>
    <p:sldId id="260" r:id="rId4"/>
    <p:sldId id="265" r:id="rId5"/>
    <p:sldId id="261" r:id="rId6"/>
    <p:sldId id="266" r:id="rId7"/>
    <p:sldId id="262" r:id="rId8"/>
    <p:sldId id="267" r:id="rId9"/>
  </p:sldIdLst>
  <p:sldSz cx="15544800" cy="10058400"/>
  <p:notesSz cx="15087600" cy="9601200"/>
  <p:defaultTextStyle>
    <a:defPPr>
      <a:defRPr lang="en-US"/>
    </a:defPPr>
    <a:lvl1pPr marL="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618" y="-90"/>
      </p:cViewPr>
      <p:guideLst>
        <p:guide orient="horz" pos="3168"/>
        <p:guide pos="48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3124624"/>
            <a:ext cx="1321308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1720" y="5699760"/>
            <a:ext cx="1088136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269980" y="402803"/>
            <a:ext cx="3497580" cy="858223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7240" y="402803"/>
            <a:ext cx="10233660" cy="85822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932" y="6463454"/>
            <a:ext cx="13213080" cy="1997710"/>
          </a:xfrm>
        </p:spPr>
        <p:txBody>
          <a:bodyPr anchor="t"/>
          <a:lstStyle>
            <a:lvl1pPr algn="l">
              <a:defRPr sz="6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7932" y="4263180"/>
            <a:ext cx="13213080" cy="2200274"/>
          </a:xfrm>
        </p:spPr>
        <p:txBody>
          <a:bodyPr anchor="b"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73152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46304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219456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4pPr>
            <a:lvl5pPr marL="292608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5pPr>
            <a:lvl6pPr marL="365760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6pPr>
            <a:lvl7pPr marL="43891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7pPr>
            <a:lvl8pPr marL="512064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8pPr>
            <a:lvl9pPr marL="585216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7240" y="2346961"/>
            <a:ext cx="6865620" cy="6638079"/>
          </a:xfrm>
        </p:spPr>
        <p:txBody>
          <a:bodyPr/>
          <a:lstStyle>
            <a:lvl1pPr>
              <a:defRPr sz="4500"/>
            </a:lvl1pPr>
            <a:lvl2pPr>
              <a:defRPr sz="38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01940" y="2346961"/>
            <a:ext cx="6865620" cy="6638079"/>
          </a:xfrm>
        </p:spPr>
        <p:txBody>
          <a:bodyPr/>
          <a:lstStyle>
            <a:lvl1pPr>
              <a:defRPr sz="4500"/>
            </a:lvl1pPr>
            <a:lvl2pPr>
              <a:defRPr sz="38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0" y="2251499"/>
            <a:ext cx="6868320" cy="938318"/>
          </a:xfrm>
        </p:spPr>
        <p:txBody>
          <a:bodyPr anchor="b"/>
          <a:lstStyle>
            <a:lvl1pPr marL="0" indent="0">
              <a:buNone/>
              <a:defRPr sz="380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900" b="1"/>
            </a:lvl3pPr>
            <a:lvl4pPr marL="2194560" indent="0">
              <a:buNone/>
              <a:defRPr sz="2600" b="1"/>
            </a:lvl4pPr>
            <a:lvl5pPr marL="2926080" indent="0">
              <a:buNone/>
              <a:defRPr sz="2600" b="1"/>
            </a:lvl5pPr>
            <a:lvl6pPr marL="3657600" indent="0">
              <a:buNone/>
              <a:defRPr sz="2600" b="1"/>
            </a:lvl6pPr>
            <a:lvl7pPr marL="4389120" indent="0">
              <a:buNone/>
              <a:defRPr sz="2600" b="1"/>
            </a:lvl7pPr>
            <a:lvl8pPr marL="5120640" indent="0">
              <a:buNone/>
              <a:defRPr sz="2600" b="1"/>
            </a:lvl8pPr>
            <a:lvl9pPr marL="5852160" indent="0">
              <a:buNone/>
              <a:defRPr sz="2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7240" y="3189817"/>
            <a:ext cx="6868320" cy="5795222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96543" y="2251499"/>
            <a:ext cx="6871018" cy="938318"/>
          </a:xfrm>
        </p:spPr>
        <p:txBody>
          <a:bodyPr anchor="b"/>
          <a:lstStyle>
            <a:lvl1pPr marL="0" indent="0">
              <a:buNone/>
              <a:defRPr sz="380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900" b="1"/>
            </a:lvl3pPr>
            <a:lvl4pPr marL="2194560" indent="0">
              <a:buNone/>
              <a:defRPr sz="2600" b="1"/>
            </a:lvl4pPr>
            <a:lvl5pPr marL="2926080" indent="0">
              <a:buNone/>
              <a:defRPr sz="2600" b="1"/>
            </a:lvl5pPr>
            <a:lvl6pPr marL="3657600" indent="0">
              <a:buNone/>
              <a:defRPr sz="2600" b="1"/>
            </a:lvl6pPr>
            <a:lvl7pPr marL="4389120" indent="0">
              <a:buNone/>
              <a:defRPr sz="2600" b="1"/>
            </a:lvl7pPr>
            <a:lvl8pPr marL="5120640" indent="0">
              <a:buNone/>
              <a:defRPr sz="2600" b="1"/>
            </a:lvl8pPr>
            <a:lvl9pPr marL="5852160" indent="0">
              <a:buNone/>
              <a:defRPr sz="2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96543" y="3189817"/>
            <a:ext cx="6871018" cy="5795222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1" y="400473"/>
            <a:ext cx="5114132" cy="1704340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7585" y="400474"/>
            <a:ext cx="8689975" cy="8584566"/>
          </a:xfrm>
        </p:spPr>
        <p:txBody>
          <a:bodyPr/>
          <a:lstStyle>
            <a:lvl1pPr>
              <a:defRPr sz="5100"/>
            </a:lvl1pPr>
            <a:lvl2pPr>
              <a:defRPr sz="4500"/>
            </a:lvl2pPr>
            <a:lvl3pPr>
              <a:defRPr sz="38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1" y="2104814"/>
            <a:ext cx="5114132" cy="6880226"/>
          </a:xfrm>
        </p:spPr>
        <p:txBody>
          <a:bodyPr/>
          <a:lstStyle>
            <a:lvl1pPr marL="0" indent="0">
              <a:buNone/>
              <a:defRPr sz="2200"/>
            </a:lvl1pPr>
            <a:lvl2pPr marL="731520" indent="0">
              <a:buNone/>
              <a:defRPr sz="1900"/>
            </a:lvl2pPr>
            <a:lvl3pPr marL="1463040" indent="0">
              <a:buNone/>
              <a:defRPr sz="1600"/>
            </a:lvl3pPr>
            <a:lvl4pPr marL="2194560" indent="0">
              <a:buNone/>
              <a:defRPr sz="1400"/>
            </a:lvl4pPr>
            <a:lvl5pPr marL="2926080" indent="0">
              <a:buNone/>
              <a:defRPr sz="1400"/>
            </a:lvl5pPr>
            <a:lvl6pPr marL="3657600" indent="0">
              <a:buNone/>
              <a:defRPr sz="1400"/>
            </a:lvl6pPr>
            <a:lvl7pPr marL="4389120" indent="0">
              <a:buNone/>
              <a:defRPr sz="1400"/>
            </a:lvl7pPr>
            <a:lvl8pPr marL="5120640" indent="0">
              <a:buNone/>
              <a:defRPr sz="1400"/>
            </a:lvl8pPr>
            <a:lvl9pPr marL="585216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6890" y="7040880"/>
            <a:ext cx="9326880" cy="831216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6890" y="898737"/>
            <a:ext cx="9326880" cy="6035040"/>
          </a:xfrm>
        </p:spPr>
        <p:txBody>
          <a:bodyPr/>
          <a:lstStyle>
            <a:lvl1pPr marL="0" indent="0">
              <a:buNone/>
              <a:defRPr sz="5100"/>
            </a:lvl1pPr>
            <a:lvl2pPr marL="731520" indent="0">
              <a:buNone/>
              <a:defRPr sz="4500"/>
            </a:lvl2pPr>
            <a:lvl3pPr marL="1463040" indent="0">
              <a:buNone/>
              <a:defRPr sz="3800"/>
            </a:lvl3pPr>
            <a:lvl4pPr marL="2194560" indent="0">
              <a:buNone/>
              <a:defRPr sz="3200"/>
            </a:lvl4pPr>
            <a:lvl5pPr marL="2926080" indent="0">
              <a:buNone/>
              <a:defRPr sz="3200"/>
            </a:lvl5pPr>
            <a:lvl6pPr marL="3657600" indent="0">
              <a:buNone/>
              <a:defRPr sz="3200"/>
            </a:lvl6pPr>
            <a:lvl7pPr marL="4389120" indent="0">
              <a:buNone/>
              <a:defRPr sz="3200"/>
            </a:lvl7pPr>
            <a:lvl8pPr marL="5120640" indent="0">
              <a:buNone/>
              <a:defRPr sz="3200"/>
            </a:lvl8pPr>
            <a:lvl9pPr marL="5852160" indent="0">
              <a:buNone/>
              <a:defRPr sz="3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6890" y="7872096"/>
            <a:ext cx="9326880" cy="1180464"/>
          </a:xfrm>
        </p:spPr>
        <p:txBody>
          <a:bodyPr/>
          <a:lstStyle>
            <a:lvl1pPr marL="0" indent="0">
              <a:buNone/>
              <a:defRPr sz="2200"/>
            </a:lvl1pPr>
            <a:lvl2pPr marL="731520" indent="0">
              <a:buNone/>
              <a:defRPr sz="1900"/>
            </a:lvl2pPr>
            <a:lvl3pPr marL="1463040" indent="0">
              <a:buNone/>
              <a:defRPr sz="1600"/>
            </a:lvl3pPr>
            <a:lvl4pPr marL="2194560" indent="0">
              <a:buNone/>
              <a:defRPr sz="1400"/>
            </a:lvl4pPr>
            <a:lvl5pPr marL="2926080" indent="0">
              <a:buNone/>
              <a:defRPr sz="1400"/>
            </a:lvl5pPr>
            <a:lvl6pPr marL="3657600" indent="0">
              <a:buNone/>
              <a:defRPr sz="1400"/>
            </a:lvl6pPr>
            <a:lvl7pPr marL="4389120" indent="0">
              <a:buNone/>
              <a:defRPr sz="1400"/>
            </a:lvl7pPr>
            <a:lvl8pPr marL="5120640" indent="0">
              <a:buNone/>
              <a:defRPr sz="1400"/>
            </a:lvl8pPr>
            <a:lvl9pPr marL="585216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02802"/>
            <a:ext cx="13990320" cy="1676400"/>
          </a:xfrm>
          <a:prstGeom prst="rect">
            <a:avLst/>
          </a:prstGeom>
        </p:spPr>
        <p:txBody>
          <a:bodyPr vert="horz" lIns="146304" tIns="73152" rIns="146304" bIns="7315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0" y="2346961"/>
            <a:ext cx="13990320" cy="6638079"/>
          </a:xfrm>
          <a:prstGeom prst="rect">
            <a:avLst/>
          </a:prstGeom>
        </p:spPr>
        <p:txBody>
          <a:bodyPr vert="horz" lIns="146304" tIns="73152" rIns="146304" bIns="7315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" y="9322647"/>
            <a:ext cx="3627120" cy="535517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l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DA4A2-0768-4D7D-A8C5-802F3B43DDDF}" type="datetimeFigureOut">
              <a:rPr lang="en-US" smtClean="0"/>
              <a:pPr/>
              <a:t>3/19/2009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11140" y="9322647"/>
            <a:ext cx="4922520" cy="535517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ct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0440" y="9322647"/>
            <a:ext cx="3627120" cy="535517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7B1A8-4AE3-41D8-B777-B012BA624FE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63040" rtl="0" eaLnBrk="1" latinLnBrk="0" hangingPunct="1">
        <a:spcBef>
          <a:spcPct val="0"/>
        </a:spcBef>
        <a:buNone/>
        <a:defRPr sz="7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8640" indent="-548640" algn="l" defTabSz="1463040" rtl="0" eaLnBrk="1" latinLnBrk="0" hangingPunct="1">
        <a:spcBef>
          <a:spcPct val="20000"/>
        </a:spcBef>
        <a:buFont typeface="Arial" pitchFamily="34" charset="0"/>
        <a:buChar char="•"/>
        <a:defRPr sz="5100" kern="1200">
          <a:solidFill>
            <a:schemeClr val="tx1"/>
          </a:solidFill>
          <a:latin typeface="+mn-lt"/>
          <a:ea typeface="+mn-ea"/>
          <a:cs typeface="+mn-cs"/>
        </a:defRPr>
      </a:lvl1pPr>
      <a:lvl2pPr marL="1188720" indent="-457200" algn="l" defTabSz="1463040" rtl="0" eaLnBrk="1" latinLnBrk="0" hangingPunct="1">
        <a:spcBef>
          <a:spcPct val="20000"/>
        </a:spcBef>
        <a:buFont typeface="Arial" pitchFamily="34" charset="0"/>
        <a:buChar char="–"/>
        <a:defRPr sz="45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20" indent="-365760" algn="l" defTabSz="1463040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indent="-365760" algn="l" defTabSz="1463040" rtl="0" eaLnBrk="1" latinLnBrk="0" hangingPunct="1">
        <a:spcBef>
          <a:spcPct val="20000"/>
        </a:spcBef>
        <a:buFont typeface="Arial" pitchFamily="34" charset="0"/>
        <a:buChar char="»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2336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:\MDA\MDAWebsite\MDA.COM_New\Mock ups\Home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8" y="1905000"/>
            <a:ext cx="10240962" cy="640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Home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:\MDA\MDAWebsite\MDA.COM_New\Mock ups\Home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8" y="1905000"/>
            <a:ext cx="10240962" cy="6400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Home</a:t>
            </a:r>
            <a:endParaRPr lang="en-US" dirty="0" smtClean="0">
              <a:latin typeface="Minion Pro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0" y="2057400"/>
            <a:ext cx="2750946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images would be tied to the tag line and it is something that we can update on our own (?)</a:t>
            </a:r>
            <a:endParaRPr lang="en-US" dirty="0" smtClean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657600" y="4495800"/>
            <a:ext cx="25146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1963400" y="4419600"/>
            <a:ext cx="3211970" cy="321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Part of the flash (?)</a:t>
            </a:r>
          </a:p>
          <a:p>
            <a:r>
              <a:rPr lang="en-US" dirty="0" smtClean="0"/>
              <a:t>Intro.  We have like 3 or 4 taglines:  practical visionaries, humanizing space &amp; ideas animate architecture </a:t>
            </a:r>
            <a:endParaRPr lang="en-US" dirty="0" smtClean="0"/>
          </a:p>
        </p:txBody>
      </p:sp>
      <p:cxnSp>
        <p:nvCxnSpPr>
          <p:cNvPr id="7" name="Straight Arrow Connector 6"/>
          <p:cNvCxnSpPr/>
          <p:nvPr/>
        </p:nvCxnSpPr>
        <p:spPr>
          <a:xfrm rot="10800000">
            <a:off x="11049000" y="4191000"/>
            <a:ext cx="83820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loud 7"/>
          <p:cNvSpPr/>
          <p:nvPr/>
        </p:nvSpPr>
        <p:spPr>
          <a:xfrm>
            <a:off x="4191000" y="5943600"/>
            <a:ext cx="7162800" cy="1752600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/>
          <p:nvPr/>
        </p:nvCxnSpPr>
        <p:spPr>
          <a:xfrm rot="5400000">
            <a:off x="10401300" y="2324100"/>
            <a:ext cx="1371600" cy="228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1506200" y="838200"/>
            <a:ext cx="3455048" cy="143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 the top header, we</a:t>
            </a:r>
          </a:p>
          <a:p>
            <a:r>
              <a:rPr lang="en-US" dirty="0" smtClean="0"/>
              <a:t>Want to add</a:t>
            </a:r>
          </a:p>
          <a:p>
            <a:r>
              <a:rPr lang="en-US" dirty="0" smtClean="0"/>
              <a:t>Collaboration Spaces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1600200" y="6705600"/>
            <a:ext cx="25146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04800" y="6705600"/>
            <a:ext cx="4114800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Just as you proposed with your layout – we loved it.  News, updates, blogs – constantly updating – love it.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T:\MDA\MDAWebsite\MDA.COM_New\Mock ups\Our Wor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7" y="1905000"/>
            <a:ext cx="10240963" cy="640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Our Work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T:\MDA\MDAWebsite\MDA.COM_New\Mock ups\Our Wor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7" y="1905000"/>
            <a:ext cx="10240963" cy="6400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Our Work</a:t>
            </a:r>
          </a:p>
        </p:txBody>
      </p:sp>
      <p:sp>
        <p:nvSpPr>
          <p:cNvPr id="4" name="Cloud 3"/>
          <p:cNvSpPr/>
          <p:nvPr/>
        </p:nvSpPr>
        <p:spPr>
          <a:xfrm>
            <a:off x="3886200" y="3429000"/>
            <a:ext cx="3429000" cy="2743200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438400" y="3733800"/>
            <a:ext cx="1905000" cy="76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43000" y="2209800"/>
            <a:ext cx="2935547" cy="36625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</a:t>
            </a:r>
            <a:r>
              <a:rPr lang="en-US" dirty="0" smtClean="0"/>
              <a:t>could</a:t>
            </a:r>
            <a:endParaRPr lang="en-US" dirty="0" smtClean="0"/>
          </a:p>
          <a:p>
            <a:r>
              <a:rPr lang="en-US" dirty="0" smtClean="0"/>
              <a:t>Expand into</a:t>
            </a:r>
          </a:p>
          <a:p>
            <a:r>
              <a:rPr lang="en-US" dirty="0" smtClean="0"/>
              <a:t>A “filmstrip” or</a:t>
            </a:r>
          </a:p>
          <a:p>
            <a:r>
              <a:rPr lang="en-US" dirty="0" smtClean="0"/>
              <a:t>Similar</a:t>
            </a:r>
            <a:r>
              <a:rPr lang="en-US" dirty="0" smtClean="0"/>
              <a:t>.</a:t>
            </a:r>
          </a:p>
          <a:p>
            <a:r>
              <a:rPr lang="en-US" dirty="0" smtClean="0"/>
              <a:t>Examples to the</a:t>
            </a:r>
          </a:p>
          <a:p>
            <a:r>
              <a:rPr lang="en-US" dirty="0" smtClean="0"/>
              <a:t>Right are from the</a:t>
            </a:r>
          </a:p>
          <a:p>
            <a:r>
              <a:rPr lang="en-US" dirty="0" err="1" smtClean="0"/>
              <a:t>Cssremix</a:t>
            </a:r>
            <a:r>
              <a:rPr lang="en-US" dirty="0" smtClean="0"/>
              <a:t> site you </a:t>
            </a:r>
          </a:p>
          <a:p>
            <a:r>
              <a:rPr lang="en-US" dirty="0" smtClean="0"/>
              <a:t>Directed me to.</a:t>
            </a:r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>
            <a:off x="10439400" y="533400"/>
            <a:ext cx="198548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http://www.dannydiablo.de/</a:t>
            </a:r>
            <a:endParaRPr lang="en-US" sz="1200" dirty="0"/>
          </a:p>
        </p:txBody>
      </p:sp>
      <p:sp>
        <p:nvSpPr>
          <p:cNvPr id="10" name="Rectangle 9"/>
          <p:cNvSpPr/>
          <p:nvPr/>
        </p:nvSpPr>
        <p:spPr>
          <a:xfrm>
            <a:off x="8991600" y="914400"/>
            <a:ext cx="48768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/>
              <a:t>http://www.robertdannphotography.co.uk/portfolio/weddings/bride.php</a:t>
            </a:r>
            <a:endParaRPr lang="en-US" sz="1200" dirty="0"/>
          </a:p>
        </p:txBody>
      </p:sp>
      <p:sp>
        <p:nvSpPr>
          <p:cNvPr id="11" name="Rectangle 10"/>
          <p:cNvSpPr/>
          <p:nvPr/>
        </p:nvSpPr>
        <p:spPr>
          <a:xfrm>
            <a:off x="8153400" y="1295400"/>
            <a:ext cx="27551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http://www.visualboxsite.com/#work_02</a:t>
            </a:r>
            <a:endParaRPr lang="en-US" sz="1200" dirty="0"/>
          </a:p>
        </p:txBody>
      </p:sp>
      <p:sp>
        <p:nvSpPr>
          <p:cNvPr id="12" name="Rectangle 11"/>
          <p:cNvSpPr/>
          <p:nvPr/>
        </p:nvSpPr>
        <p:spPr>
          <a:xfrm>
            <a:off x="11887200" y="1295400"/>
            <a:ext cx="2885405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http://www.legworkstudio.com/#/work/14</a:t>
            </a:r>
            <a:endParaRPr lang="en-US" sz="1200" dirty="0"/>
          </a:p>
        </p:txBody>
      </p:sp>
      <p:sp>
        <p:nvSpPr>
          <p:cNvPr id="13" name="Rectangle 12"/>
          <p:cNvSpPr/>
          <p:nvPr/>
        </p:nvSpPr>
        <p:spPr>
          <a:xfrm>
            <a:off x="8229600" y="1600200"/>
            <a:ext cx="2247923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http://stopdesign.com/portfolio/</a:t>
            </a:r>
            <a:endParaRPr lang="en-US" sz="1200" dirty="0"/>
          </a:p>
        </p:txBody>
      </p:sp>
      <p:sp>
        <p:nvSpPr>
          <p:cNvPr id="14" name="Rectangle 13"/>
          <p:cNvSpPr/>
          <p:nvPr/>
        </p:nvSpPr>
        <p:spPr>
          <a:xfrm>
            <a:off x="12496800" y="2590800"/>
            <a:ext cx="13453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http://fyates.com/</a:t>
            </a:r>
            <a:endParaRPr lang="en-US" sz="1200" dirty="0"/>
          </a:p>
        </p:txBody>
      </p:sp>
      <p:sp>
        <p:nvSpPr>
          <p:cNvPr id="15" name="Cloud 14"/>
          <p:cNvSpPr/>
          <p:nvPr/>
        </p:nvSpPr>
        <p:spPr>
          <a:xfrm>
            <a:off x="7696200" y="1143000"/>
            <a:ext cx="3505200" cy="990600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867400" y="762000"/>
            <a:ext cx="1752600" cy="762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590800" y="457200"/>
            <a:ext cx="3365537" cy="143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 really like these two</a:t>
            </a:r>
          </a:p>
          <a:p>
            <a:endParaRPr lang="en-US" dirty="0" smtClean="0"/>
          </a:p>
          <a:p>
            <a:endParaRPr lang="en-US" dirty="0"/>
          </a:p>
        </p:txBody>
      </p:sp>
      <p:cxnSp>
        <p:nvCxnSpPr>
          <p:cNvPr id="23" name="Straight Arrow Connector 22"/>
          <p:cNvCxnSpPr/>
          <p:nvPr/>
        </p:nvCxnSpPr>
        <p:spPr>
          <a:xfrm rot="5400000" flipH="1" flipV="1">
            <a:off x="7581900" y="3467100"/>
            <a:ext cx="6096000" cy="5105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09600" y="8305800"/>
            <a:ext cx="7162800" cy="143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is super interesting – in that I like how the thingy on the left scrolls with you and the pictures rotate.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T:\MDA\MDAWebsite\MDA.COM_New\Mock ups\About Us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8" y="1905000"/>
            <a:ext cx="10240962" cy="640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About Us/Philosophy/Bios, etc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T:\MDA\MDAWebsite\MDA.COM_New\Mock ups\About Us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8" y="1905000"/>
            <a:ext cx="10240962" cy="6400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About Us/Philosophy/Bios, etc</a:t>
            </a:r>
          </a:p>
        </p:txBody>
      </p:sp>
      <p:sp>
        <p:nvSpPr>
          <p:cNvPr id="4" name="Cloud Callout 3"/>
          <p:cNvSpPr/>
          <p:nvPr/>
        </p:nvSpPr>
        <p:spPr>
          <a:xfrm>
            <a:off x="533400" y="1371600"/>
            <a:ext cx="6705600" cy="5181600"/>
          </a:xfrm>
          <a:prstGeom prst="cloudCallout">
            <a:avLst>
              <a:gd name="adj1" fmla="val 79872"/>
              <a:gd name="adj2" fmla="val -6711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52600" y="2819400"/>
            <a:ext cx="3657600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These are our text-rich</a:t>
            </a:r>
          </a:p>
          <a:p>
            <a:r>
              <a:rPr lang="en-US" dirty="0" smtClean="0"/>
              <a:t>Pages(s).  We can add images,</a:t>
            </a:r>
          </a:p>
          <a:p>
            <a:r>
              <a:rPr lang="en-US" dirty="0" smtClean="0"/>
              <a:t>Et cetera as we go along.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:\MDA\MDAWebsite\MDA.COM_New\Mock ups\Knowledg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7" y="1905000"/>
            <a:ext cx="10240963" cy="640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457200" y="533400"/>
            <a:ext cx="92964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News, Blog, Podcast, Articles, etc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:\MDA\MDAWebsite\MDA.COM_New\Mock ups\Knowledg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7" y="1905000"/>
            <a:ext cx="10240963" cy="6400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57200" y="533400"/>
            <a:ext cx="92964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News, Blog, Podcast, Articles, etc</a:t>
            </a:r>
          </a:p>
        </p:txBody>
      </p:sp>
      <p:sp>
        <p:nvSpPr>
          <p:cNvPr id="5" name="Cloud Callout 4"/>
          <p:cNvSpPr/>
          <p:nvPr/>
        </p:nvSpPr>
        <p:spPr>
          <a:xfrm>
            <a:off x="533400" y="1371600"/>
            <a:ext cx="6705600" cy="5181600"/>
          </a:xfrm>
          <a:prstGeom prst="cloudCallout">
            <a:avLst>
              <a:gd name="adj1" fmla="val 79872"/>
              <a:gd name="adj2" fmla="val -6711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52600" y="2819400"/>
            <a:ext cx="36576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 “borrowed” this from a website I like.  I think it is crisp and clean and it can be used for our news and blogs and more…</a:t>
            </a:r>
          </a:p>
        </p:txBody>
      </p:sp>
      <p:sp>
        <p:nvSpPr>
          <p:cNvPr id="7" name="Rectangle 6"/>
          <p:cNvSpPr/>
          <p:nvPr/>
        </p:nvSpPr>
        <p:spPr>
          <a:xfrm>
            <a:off x="11125200" y="609600"/>
            <a:ext cx="230556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http://www.orangecoat.com/blog</a:t>
            </a:r>
            <a:endParaRPr lang="en-US" sz="1200" dirty="0"/>
          </a:p>
        </p:txBody>
      </p:sp>
      <p:sp>
        <p:nvSpPr>
          <p:cNvPr id="8" name="Rectangle 7"/>
          <p:cNvSpPr/>
          <p:nvPr/>
        </p:nvSpPr>
        <p:spPr>
          <a:xfrm>
            <a:off x="11430000" y="1143000"/>
            <a:ext cx="277140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http://www.jeffsarmiento.com/portfolio/</a:t>
            </a:r>
            <a:endParaRPr lang="en-US" sz="1200" dirty="0"/>
          </a:p>
        </p:txBody>
      </p:sp>
      <p:sp>
        <p:nvSpPr>
          <p:cNvPr id="11" name="TextBox 10"/>
          <p:cNvSpPr txBox="1"/>
          <p:nvPr/>
        </p:nvSpPr>
        <p:spPr>
          <a:xfrm>
            <a:off x="7620000" y="2209800"/>
            <a:ext cx="30480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 like the basic blog structure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9372600" y="762000"/>
            <a:ext cx="1676400" cy="1447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2039600" y="2209800"/>
            <a:ext cx="31242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 like the Tweets</a:t>
            </a:r>
          </a:p>
          <a:p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 rot="16200000" flipV="1">
            <a:off x="12496800" y="1600200"/>
            <a:ext cx="762000" cy="457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609600" y="8763000"/>
            <a:ext cx="294644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 smtClean="0"/>
              <a:t>http://www.whoorayrecords.com/press.php</a:t>
            </a:r>
            <a:endParaRPr lang="en-US" sz="1200" dirty="0"/>
          </a:p>
        </p:txBody>
      </p:sp>
      <p:cxnSp>
        <p:nvCxnSpPr>
          <p:cNvPr id="20" name="Straight Arrow Connector 19"/>
          <p:cNvCxnSpPr/>
          <p:nvPr/>
        </p:nvCxnSpPr>
        <p:spPr>
          <a:xfrm rot="5400000" flipH="1" flipV="1">
            <a:off x="2247900" y="4152900"/>
            <a:ext cx="4876800" cy="434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1786</TotalTime>
  <Words>259</Words>
  <Application>Microsoft Office PowerPoint</Application>
  <PresentationFormat>Custom</PresentationFormat>
  <Paragraphs>40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BillyH</dc:creator>
  <cp:lastModifiedBy>BillyH</cp:lastModifiedBy>
  <cp:revision>53</cp:revision>
  <dcterms:created xsi:type="dcterms:W3CDTF">2009-03-12T18:14:17Z</dcterms:created>
  <dcterms:modified xsi:type="dcterms:W3CDTF">2009-03-19T20:42:45Z</dcterms:modified>
</cp:coreProperties>
</file>

<file path=docProps/thumbnail.jpeg>
</file>